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9" r:id="rId3"/>
    <p:sldId id="258" r:id="rId4"/>
    <p:sldId id="316" r:id="rId5"/>
    <p:sldId id="318" r:id="rId6"/>
    <p:sldId id="319" r:id="rId7"/>
    <p:sldId id="337" r:id="rId8"/>
    <p:sldId id="330" r:id="rId9"/>
    <p:sldId id="310" r:id="rId10"/>
    <p:sldId id="340" r:id="rId11"/>
    <p:sldId id="332" r:id="rId12"/>
    <p:sldId id="322" r:id="rId13"/>
    <p:sldId id="342" r:id="rId14"/>
    <p:sldId id="341" r:id="rId15"/>
    <p:sldId id="328" r:id="rId16"/>
    <p:sldId id="323" r:id="rId17"/>
    <p:sldId id="324" r:id="rId18"/>
    <p:sldId id="325" r:id="rId19"/>
    <p:sldId id="350" r:id="rId20"/>
    <p:sldId id="289" r:id="rId21"/>
    <p:sldId id="264" r:id="rId22"/>
    <p:sldId id="266" r:id="rId23"/>
    <p:sldId id="326" r:id="rId24"/>
    <p:sldId id="339" r:id="rId25"/>
    <p:sldId id="338" r:id="rId26"/>
    <p:sldId id="297" r:id="rId27"/>
    <p:sldId id="313" r:id="rId28"/>
    <p:sldId id="343" r:id="rId29"/>
    <p:sldId id="344" r:id="rId30"/>
    <p:sldId id="345" r:id="rId31"/>
    <p:sldId id="346" r:id="rId32"/>
    <p:sldId id="347" r:id="rId33"/>
    <p:sldId id="348" r:id="rId34"/>
    <p:sldId id="349" r:id="rId35"/>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7966" autoAdjust="0"/>
  </p:normalViewPr>
  <p:slideViewPr>
    <p:cSldViewPr>
      <p:cViewPr>
        <p:scale>
          <a:sx n="80" d="100"/>
          <a:sy n="80" d="100"/>
        </p:scale>
        <p:origin x="-366"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2/19/2018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team’s initial assessment of the SGW’s existing databases, only six tables were originally defined as shown here with one-to-many relationship.  The rest of the tables in the databases were defined without references or relationships.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1959515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2/19/2018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21,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Current Data Model</a:t>
            </a:r>
            <a:endParaRPr lang="en-US" b="1"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4" y="845264"/>
            <a:ext cx="6765926" cy="593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263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at least seven free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7712"/>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921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939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7772400" cy="4724400"/>
          </a:xfrm>
        </p:spPr>
        <p:txBody>
          <a:bodyPr>
            <a:normAutofit/>
          </a:bodyPr>
          <a:lstStyle/>
          <a:p>
            <a:pPr>
              <a:spcBef>
                <a:spcPts val="0"/>
              </a:spcBef>
            </a:pPr>
            <a:r>
              <a:rPr lang="en-US" sz="3000" dirty="0" smtClean="0"/>
              <a:t>Delete Volunteer Hours Record from server-side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4873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351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Three Viable Solutions to Volunteer App</a:t>
            </a:r>
          </a:p>
          <a:p>
            <a:r>
              <a:rPr lang="en-US" sz="3600" dirty="0" smtClean="0"/>
              <a:t>Selected Solution to Volunteer App</a:t>
            </a:r>
          </a:p>
          <a:p>
            <a:r>
              <a:rPr lang="en-US" sz="3600" dirty="0" smtClean="0"/>
              <a:t>Alternate Solution to Volunteer App</a:t>
            </a:r>
            <a:endParaRPr lang="en-US" sz="3600" dirty="0"/>
          </a:p>
          <a:p>
            <a:r>
              <a:rPr lang="en-US" sz="3600" dirty="0" smtClean="0"/>
              <a:t>Project Schedule </a:t>
            </a:r>
          </a:p>
          <a:p>
            <a:r>
              <a:rPr lang="en-US" sz="3600" dirty="0" smtClean="0"/>
              <a:t>Next Tasks</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803148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Next Tasks….</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Start developing documentation for site &amp; app</a:t>
            </a:r>
          </a:p>
          <a:p>
            <a:pPr>
              <a:spcBef>
                <a:spcPts val="1200"/>
              </a:spcBef>
            </a:pPr>
            <a:r>
              <a:rPr lang="en-US" dirty="0" smtClean="0"/>
              <a:t>Update Volunteer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9621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2107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250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487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7338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26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219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043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8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362756" cy="1143000"/>
          </a:xfrm>
        </p:spPr>
        <p:txBody>
          <a:bodyPr>
            <a:noAutofit/>
          </a:bodyPr>
          <a:lstStyle/>
          <a:p>
            <a:pPr algn="l"/>
            <a:r>
              <a:rPr lang="en-US" b="1" dirty="0" smtClean="0"/>
              <a:t>Selected WP Theme</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956" y="125681"/>
            <a:ext cx="5171644"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2644459"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a:t>
            </a:r>
            <a:endParaRPr lang="en-US" b="1" dirty="0"/>
          </a:p>
        </p:txBody>
      </p:sp>
      <p:sp>
        <p:nvSpPr>
          <p:cNvPr id="4" name="Content Placeholder 2"/>
          <p:cNvSpPr>
            <a:spLocks noGrp="1"/>
          </p:cNvSpPr>
          <p:nvPr>
            <p:ph idx="1"/>
          </p:nvPr>
        </p:nvSpPr>
        <p:spPr>
          <a:xfrm>
            <a:off x="533400" y="914400"/>
            <a:ext cx="8153400" cy="4724400"/>
          </a:xfrm>
        </p:spPr>
        <p:txBody>
          <a:bodyPr>
            <a:normAutofit/>
          </a:bodyPr>
          <a:lstStyle/>
          <a:p>
            <a:pPr>
              <a:spcBef>
                <a:spcPts val="0"/>
              </a:spcBef>
            </a:pPr>
            <a:r>
              <a:rPr lang="en-US" dirty="0" smtClean="0"/>
              <a:t>Changed theme to Nature Bliss</a:t>
            </a:r>
          </a:p>
          <a:p>
            <a:pPr>
              <a:spcBef>
                <a:spcPts val="0"/>
              </a:spcBef>
            </a:pPr>
            <a:r>
              <a:rPr lang="en-US" dirty="0" smtClean="0"/>
              <a:t>Added Search &amp; Slider Features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130"/>
            <a:ext cx="6924304" cy="480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7848600" cy="4724400"/>
          </a:xfrm>
        </p:spPr>
        <p:txBody>
          <a:bodyPr>
            <a:normAutofit/>
          </a:bodyPr>
          <a:lstStyle/>
          <a:p>
            <a:pPr>
              <a:spcBef>
                <a:spcPts val="0"/>
              </a:spcBef>
            </a:pPr>
            <a:r>
              <a:rPr lang="en-US" sz="3000" dirty="0" smtClean="0"/>
              <a:t>Use Elementor plugin to easily update page contents and photos</a:t>
            </a:r>
            <a:endParaRPr lang="en-US" sz="3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 y="2001449"/>
            <a:ext cx="8320852" cy="4678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235" y="3505200"/>
            <a:ext cx="4201514" cy="236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to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sz="3800" b="1" u="sng" dirty="0" smtClean="0"/>
              <a:t>Solution 1</a:t>
            </a:r>
            <a:r>
              <a:rPr lang="en-US" sz="3800" dirty="0" smtClean="0"/>
              <a:t>:  Keep Volunteer App as stand-alone with some improvements</a:t>
            </a:r>
          </a:p>
          <a:p>
            <a:pPr>
              <a:spcBef>
                <a:spcPts val="0"/>
              </a:spcBef>
              <a:spcAft>
                <a:spcPts val="600"/>
              </a:spcAft>
            </a:pPr>
            <a:r>
              <a:rPr lang="en-US" sz="3800" u="sng" dirty="0" smtClean="0"/>
              <a:t>Solution 2</a:t>
            </a:r>
            <a:r>
              <a:rPr lang="en-US" sz="3800" dirty="0" smtClean="0"/>
              <a:t>:  Purchase yearly license for Gravity Forms &amp; GravityView plugins</a:t>
            </a:r>
          </a:p>
          <a:p>
            <a:pPr>
              <a:spcBef>
                <a:spcPts val="0"/>
              </a:spcBef>
              <a:spcAft>
                <a:spcPts val="600"/>
              </a:spcAft>
              <a:buFont typeface="Wingdings" panose="05000000000000000000" pitchFamily="2" charset="2"/>
              <a:buChar char="ü"/>
            </a:pPr>
            <a:r>
              <a:rPr lang="en-US" sz="3800" b="1" u="sng" dirty="0" smtClean="0"/>
              <a:t>Solution 3</a:t>
            </a:r>
            <a:r>
              <a:rPr lang="en-US" sz="3800" dirty="0" smtClean="0"/>
              <a:t>:  Use at least seven Free plugins/add-ons</a:t>
            </a:r>
          </a:p>
          <a:p>
            <a:pPr>
              <a:spcBef>
                <a:spcPts val="0"/>
              </a:spcBef>
              <a:spcAft>
                <a:spcPts val="600"/>
              </a:spcAft>
            </a:pPr>
            <a:endParaRPr lang="en-US" sz="3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44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371600"/>
          </a:xfrm>
        </p:spPr>
        <p:txBody>
          <a:bodyPr>
            <a:normAutofit fontScale="90000"/>
          </a:bodyPr>
          <a:lstStyle/>
          <a:p>
            <a:r>
              <a:rPr lang="en-US" sz="5400" b="1" dirty="0" smtClean="0"/>
              <a:t>Primary Solution:</a:t>
            </a:r>
            <a:br>
              <a:rPr lang="en-US" sz="5400" b="1" dirty="0" smtClean="0"/>
            </a:br>
            <a:r>
              <a:rPr lang="en-US" sz="5400" b="1" dirty="0" smtClean="0"/>
              <a:t>Improved Volunteer App</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smtClean="0"/>
              <a:t>Keep it as Stand-alone app</a:t>
            </a:r>
          </a:p>
          <a:p>
            <a:pPr>
              <a:spcBef>
                <a:spcPts val="0"/>
              </a:spcBef>
            </a:pPr>
            <a:r>
              <a:rPr lang="en-US" sz="3000" dirty="0" smtClean="0"/>
              <a:t>Add Login Name in navigation bar</a:t>
            </a:r>
          </a:p>
          <a:p>
            <a:pPr>
              <a:spcBef>
                <a:spcPts val="0"/>
              </a:spcBef>
            </a:pPr>
            <a:r>
              <a:rPr lang="en-US" sz="3000" dirty="0" smtClean="0"/>
              <a:t>Add </a:t>
            </a:r>
            <a:r>
              <a:rPr lang="en-US" sz="3000" dirty="0"/>
              <a:t>Section Field for Hardman Farm &amp; </a:t>
            </a:r>
            <a:r>
              <a:rPr lang="en-US" sz="3000" dirty="0" smtClean="0"/>
              <a:t>SGW</a:t>
            </a:r>
          </a:p>
          <a:p>
            <a:pPr>
              <a:spcBef>
                <a:spcPts val="0"/>
              </a:spcBef>
            </a:pPr>
            <a:r>
              <a:rPr lang="en-US" sz="3000" dirty="0" smtClean="0"/>
              <a:t>Update app from PHP 5.6 to 7.2</a:t>
            </a:r>
            <a:endParaRPr lang="en-US" sz="3000" dirty="0"/>
          </a:p>
        </p:txBody>
      </p:sp>
      <p:grpSp>
        <p:nvGrpSpPr>
          <p:cNvPr id="5" name="Group 4"/>
          <p:cNvGrpSpPr/>
          <p:nvPr/>
        </p:nvGrpSpPr>
        <p:grpSpPr>
          <a:xfrm>
            <a:off x="1905000" y="2747413"/>
            <a:ext cx="7162799" cy="38057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65" y="4267200"/>
            <a:ext cx="2945027" cy="2514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5366</TotalTime>
  <Words>884</Words>
  <Application>Microsoft Office PowerPoint</Application>
  <PresentationFormat>On-screen Show (4:3)</PresentationFormat>
  <Paragraphs>174</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Overview</vt:lpstr>
      <vt:lpstr>Project Background</vt:lpstr>
      <vt:lpstr>Selected WP Theme</vt:lpstr>
      <vt:lpstr>Selected Theme</vt:lpstr>
      <vt:lpstr>Selected Theme Customization</vt:lpstr>
      <vt:lpstr>Three Viable Solutions to App</vt:lpstr>
      <vt:lpstr>Primary Solution: Improved Volunteer App</vt:lpstr>
      <vt:lpstr>Improved Volunteer App</vt:lpstr>
      <vt:lpstr>Current Data Model</vt:lpstr>
      <vt:lpstr>Alternate Solution: Volunteer App Prototype in WordPress</vt:lpstr>
      <vt:lpstr>Volunteer App in WordPress</vt:lpstr>
      <vt:lpstr>WP App Data Model</vt:lpstr>
      <vt:lpstr>WP App Data Model</vt:lpstr>
      <vt:lpstr>Volunteer App in WordPress</vt:lpstr>
      <vt:lpstr>Volunteer App in WordPress</vt:lpstr>
      <vt:lpstr>Volunteer App in WordPress</vt:lpstr>
      <vt:lpstr>Volunteer App in WordPress</vt:lpstr>
      <vt:lpstr>Volunteer App in WordPress</vt:lpstr>
      <vt:lpstr>Project Schedule</vt:lpstr>
      <vt:lpstr>Next Tasks….</vt:lpstr>
      <vt:lpstr>Questions</vt:lpstr>
      <vt:lpstr>BACKUPS</vt:lpstr>
      <vt:lpstr>Existing Volunteer App</vt:lpstr>
      <vt:lpstr>Available Plugins &amp; Limits</vt:lpstr>
      <vt:lpstr>How WordPress Works</vt:lpstr>
      <vt:lpstr>Alt. Solution to Volunteer App</vt:lpstr>
      <vt:lpstr>Volunteer App in WordPress</vt:lpstr>
      <vt:lpstr>Volunteer App in WordPress</vt:lpstr>
      <vt:lpstr>Volunteer App in WordPress</vt:lpstr>
      <vt:lpstr>Volunteer App in WordPress</vt:lpstr>
      <vt:lpstr>Volunteer App in WordPress</vt:lpstr>
      <vt:lpstr>Volunteer App in WordPress</vt:lpstr>
      <vt:lpstr>Custom Template in PHP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469</cp:revision>
  <cp:lastPrinted>2018-01-25T00:10:27Z</cp:lastPrinted>
  <dcterms:created xsi:type="dcterms:W3CDTF">2017-10-10T00:05:35Z</dcterms:created>
  <dcterms:modified xsi:type="dcterms:W3CDTF">2018-02-19T18:56:45Z</dcterms:modified>
</cp:coreProperties>
</file>